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95" r:id="rId2"/>
    <p:sldId id="296" r:id="rId3"/>
    <p:sldId id="297" r:id="rId4"/>
    <p:sldId id="298" r:id="rId5"/>
    <p:sldId id="299" r:id="rId6"/>
  </p:sldIdLst>
  <p:sldSz cx="10691813" cy="7559675"/>
  <p:notesSz cx="9872663" cy="67421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158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02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74E00-359F-47A3-80D4-BE19664FB309}" type="datetimeFigureOut">
              <a:rPr lang="en-GB" smtClean="0"/>
              <a:t>14/10/2016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5CA61-884A-41B4-80C2-357A9D0F4C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6428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74E00-359F-47A3-80D4-BE19664FB309}" type="datetimeFigureOut">
              <a:rPr lang="en-GB" smtClean="0"/>
              <a:t>14/10/2016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5CA61-884A-41B4-80C2-357A9D0F4C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7683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74E00-359F-47A3-80D4-BE19664FB309}" type="datetimeFigureOut">
              <a:rPr lang="en-GB" smtClean="0"/>
              <a:t>14/10/2016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5CA61-884A-41B4-80C2-357A9D0F4C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4377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74E00-359F-47A3-80D4-BE19664FB309}" type="datetimeFigureOut">
              <a:rPr lang="en-GB" smtClean="0"/>
              <a:t>14/10/2016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5CA61-884A-41B4-80C2-357A9D0F4C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3434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74E00-359F-47A3-80D4-BE19664FB309}" type="datetimeFigureOut">
              <a:rPr lang="en-GB" smtClean="0"/>
              <a:t>14/10/2016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5CA61-884A-41B4-80C2-357A9D0F4C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4128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74E00-359F-47A3-80D4-BE19664FB309}" type="datetimeFigureOut">
              <a:rPr lang="en-GB" smtClean="0"/>
              <a:t>14/10/2016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5CA61-884A-41B4-80C2-357A9D0F4C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8924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74E00-359F-47A3-80D4-BE19664FB309}" type="datetimeFigureOut">
              <a:rPr lang="en-GB" smtClean="0"/>
              <a:t>14/10/2016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5CA61-884A-41B4-80C2-357A9D0F4C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9596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74E00-359F-47A3-80D4-BE19664FB309}" type="datetimeFigureOut">
              <a:rPr lang="en-GB" smtClean="0"/>
              <a:t>14/10/2016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5CA61-884A-41B4-80C2-357A9D0F4C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257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74E00-359F-47A3-80D4-BE19664FB309}" type="datetimeFigureOut">
              <a:rPr lang="en-GB" smtClean="0"/>
              <a:t>14/10/2016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5CA61-884A-41B4-80C2-357A9D0F4C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9775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74E00-359F-47A3-80D4-BE19664FB309}" type="datetimeFigureOut">
              <a:rPr lang="en-GB" smtClean="0"/>
              <a:t>14/10/2016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5CA61-884A-41B4-80C2-357A9D0F4C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4080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74E00-359F-47A3-80D4-BE19664FB309}" type="datetimeFigureOut">
              <a:rPr lang="en-GB" smtClean="0"/>
              <a:t>14/10/2016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5CA61-884A-41B4-80C2-357A9D0F4C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3522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474E00-359F-47A3-80D4-BE19664FB309}" type="datetimeFigureOut">
              <a:rPr lang="en-GB" smtClean="0"/>
              <a:t>14/10/2016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15CA61-884A-41B4-80C2-357A9D0F4C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931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169478" y="609055"/>
          <a:ext cx="10404000" cy="6372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02000">
                  <a:extLst>
                    <a:ext uri="{9D8B030D-6E8A-4147-A177-3AD203B41FA5}">
                      <a16:colId xmlns:a16="http://schemas.microsoft.com/office/drawing/2014/main" val="1397869595"/>
                    </a:ext>
                  </a:extLst>
                </a:gridCol>
                <a:gridCol w="5202000">
                  <a:extLst>
                    <a:ext uri="{9D8B030D-6E8A-4147-A177-3AD203B41FA5}">
                      <a16:colId xmlns:a16="http://schemas.microsoft.com/office/drawing/2014/main" val="1394970916"/>
                    </a:ext>
                  </a:extLst>
                </a:gridCol>
              </a:tblGrid>
              <a:tr h="6372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9964596"/>
                  </a:ext>
                </a:extLst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578" y="1783195"/>
            <a:ext cx="4024140" cy="404733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3792" y="1783195"/>
            <a:ext cx="4024140" cy="4047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41502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169478" y="609055"/>
          <a:ext cx="10404000" cy="6372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02000">
                  <a:extLst>
                    <a:ext uri="{9D8B030D-6E8A-4147-A177-3AD203B41FA5}">
                      <a16:colId xmlns:a16="http://schemas.microsoft.com/office/drawing/2014/main" val="1397869595"/>
                    </a:ext>
                  </a:extLst>
                </a:gridCol>
                <a:gridCol w="5202000">
                  <a:extLst>
                    <a:ext uri="{9D8B030D-6E8A-4147-A177-3AD203B41FA5}">
                      <a16:colId xmlns:a16="http://schemas.microsoft.com/office/drawing/2014/main" val="1394970916"/>
                    </a:ext>
                  </a:extLst>
                </a:gridCol>
              </a:tblGrid>
              <a:tr h="6372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9964596"/>
                  </a:ext>
                </a:extLst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578" y="1783195"/>
            <a:ext cx="4024140" cy="404733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3792" y="1783195"/>
            <a:ext cx="4024140" cy="4047334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578" y="1783195"/>
            <a:ext cx="4024140" cy="404733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3792" y="1783195"/>
            <a:ext cx="4024140" cy="4059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98456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169478" y="609055"/>
          <a:ext cx="10404000" cy="6372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02000">
                  <a:extLst>
                    <a:ext uri="{9D8B030D-6E8A-4147-A177-3AD203B41FA5}">
                      <a16:colId xmlns:a16="http://schemas.microsoft.com/office/drawing/2014/main" val="1397869595"/>
                    </a:ext>
                  </a:extLst>
                </a:gridCol>
                <a:gridCol w="5202000">
                  <a:extLst>
                    <a:ext uri="{9D8B030D-6E8A-4147-A177-3AD203B41FA5}">
                      <a16:colId xmlns:a16="http://schemas.microsoft.com/office/drawing/2014/main" val="1394970916"/>
                    </a:ext>
                  </a:extLst>
                </a:gridCol>
              </a:tblGrid>
              <a:tr h="6372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9964596"/>
                  </a:ext>
                </a:extLst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578" y="1783195"/>
            <a:ext cx="4024140" cy="404733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3792" y="1783195"/>
            <a:ext cx="4024140" cy="4047334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578" y="1783195"/>
            <a:ext cx="4024140" cy="404733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4690" y="1783195"/>
            <a:ext cx="4024140" cy="4047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69645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169478" y="609055"/>
          <a:ext cx="10404000" cy="6372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02000">
                  <a:extLst>
                    <a:ext uri="{9D8B030D-6E8A-4147-A177-3AD203B41FA5}">
                      <a16:colId xmlns:a16="http://schemas.microsoft.com/office/drawing/2014/main" val="1397869595"/>
                    </a:ext>
                  </a:extLst>
                </a:gridCol>
                <a:gridCol w="5202000">
                  <a:extLst>
                    <a:ext uri="{9D8B030D-6E8A-4147-A177-3AD203B41FA5}">
                      <a16:colId xmlns:a16="http://schemas.microsoft.com/office/drawing/2014/main" val="1394970916"/>
                    </a:ext>
                  </a:extLst>
                </a:gridCol>
              </a:tblGrid>
              <a:tr h="6372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9964596"/>
                  </a:ext>
                </a:extLst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578" y="1783195"/>
            <a:ext cx="4024140" cy="404733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3792" y="1783195"/>
            <a:ext cx="4024140" cy="4047334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578" y="1783195"/>
            <a:ext cx="4024140" cy="404733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3791" y="1783195"/>
            <a:ext cx="4012543" cy="4047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56047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169478" y="609055"/>
          <a:ext cx="10404000" cy="6372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02000">
                  <a:extLst>
                    <a:ext uri="{9D8B030D-6E8A-4147-A177-3AD203B41FA5}">
                      <a16:colId xmlns:a16="http://schemas.microsoft.com/office/drawing/2014/main" val="1397869595"/>
                    </a:ext>
                  </a:extLst>
                </a:gridCol>
                <a:gridCol w="5202000">
                  <a:extLst>
                    <a:ext uri="{9D8B030D-6E8A-4147-A177-3AD203B41FA5}">
                      <a16:colId xmlns:a16="http://schemas.microsoft.com/office/drawing/2014/main" val="1394970916"/>
                    </a:ext>
                  </a:extLst>
                </a:gridCol>
              </a:tblGrid>
              <a:tr h="6372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9964596"/>
                  </a:ext>
                </a:extLst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578" y="1783195"/>
            <a:ext cx="4024140" cy="404733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3792" y="1783195"/>
            <a:ext cx="4024140" cy="4047334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578" y="1783195"/>
            <a:ext cx="4024140" cy="404733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8534" y="1783195"/>
            <a:ext cx="4019397" cy="4042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95068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1284</TotalTime>
  <Words>0</Words>
  <Application>Microsoft Office PowerPoint</Application>
  <PresentationFormat>Custom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Carolyn Johnston</dc:creator>
  <cp:lastModifiedBy>Carolyn Johnston</cp:lastModifiedBy>
  <cp:revision>64</cp:revision>
  <cp:lastPrinted>2016-08-14T18:34:16Z</cp:lastPrinted>
  <dcterms:created xsi:type="dcterms:W3CDTF">2015-08-22T11:12:22Z</dcterms:created>
  <dcterms:modified xsi:type="dcterms:W3CDTF">2016-10-14T20:23:20Z</dcterms:modified>
</cp:coreProperties>
</file>