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  <p:sldId id="257" r:id="rId3"/>
  </p:sldIdLst>
  <p:sldSz cx="10691813" cy="7559675"/>
  <p:notesSz cx="9047163" cy="6742113"/>
  <p:embeddedFontLst>
    <p:embeddedFont>
      <p:font typeface="KB3JustAQuickNote" panose="02000603000000000000" pitchFamily="2" charset="0"/>
      <p:regular r:id="rId4"/>
    </p:embeddedFont>
    <p:embeddedFont>
      <p:font typeface="K26AlphaABC" panose="02000500000000000000" pitchFamily="2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KB3PurplePetals" panose="02000603000000000000" pitchFamily="2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06/02/2016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47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06/02/2016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05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06/02/2016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06/02/2016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06/02/2016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74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06/02/2016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94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06/02/2016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49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06/02/2016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8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06/02/2016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70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06/02/2016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10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06/02/2016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44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4E00-359F-47A3-80D4-BE19664FB309}" type="datetimeFigureOut">
              <a:rPr lang="en-GB" smtClean="0"/>
              <a:t>06/02/2016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41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168849"/>
              </p:ext>
            </p:extLst>
          </p:nvPr>
        </p:nvGraphicFramePr>
        <p:xfrm>
          <a:off x="608489" y="489479"/>
          <a:ext cx="9612000" cy="65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46913" y="2922241"/>
            <a:ext cx="31351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KB3JustAQuickNote" panose="02000603000000000000" pitchFamily="2" charset="0"/>
                <a:ea typeface="KB3JustAQuickNote" panose="02000603000000000000" pitchFamily="2" charset="0"/>
              </a:rPr>
              <a:t>The Digestive System</a:t>
            </a:r>
          </a:p>
          <a:p>
            <a:pPr algn="ctr"/>
            <a:r>
              <a:rPr lang="en-GB" sz="2000" b="1" dirty="0" smtClean="0">
                <a:latin typeface="KB3JustAQuickNote" panose="02000603000000000000" pitchFamily="2" charset="0"/>
                <a:ea typeface="KB3JustAQuickNote" panose="02000603000000000000" pitchFamily="2" charset="0"/>
              </a:rPr>
              <a:t>By Harriet </a:t>
            </a:r>
            <a:r>
              <a:rPr lang="en-GB" sz="2000" b="1" dirty="0" err="1" smtClean="0">
                <a:latin typeface="KB3JustAQuickNote" panose="02000603000000000000" pitchFamily="2" charset="0"/>
                <a:ea typeface="KB3JustAQuickNote" panose="02000603000000000000" pitchFamily="2" charset="0"/>
              </a:rPr>
              <a:t>Blackford</a:t>
            </a:r>
            <a:r>
              <a:rPr lang="en-GB" sz="2000" b="1" dirty="0" smtClean="0">
                <a:latin typeface="KB3JustAQuickNote" panose="02000603000000000000" pitchFamily="2" charset="0"/>
                <a:ea typeface="KB3JustAQuickNote" panose="02000603000000000000" pitchFamily="2" charset="0"/>
              </a:rPr>
              <a:t> </a:t>
            </a:r>
          </a:p>
          <a:p>
            <a:pPr algn="ctr"/>
            <a:r>
              <a:rPr lang="en-GB" sz="2000" b="1" dirty="0" smtClean="0">
                <a:latin typeface="KB3JustAQuickNote" panose="02000603000000000000" pitchFamily="2" charset="0"/>
                <a:ea typeface="KB3JustAQuickNote" panose="02000603000000000000" pitchFamily="2" charset="0"/>
              </a:rPr>
              <a:t>(Big Cats)</a:t>
            </a:r>
            <a:endParaRPr lang="en-GB" sz="2000" b="1" dirty="0">
              <a:latin typeface="KB3JustAQuickNote" panose="02000603000000000000" pitchFamily="2" charset="0"/>
              <a:ea typeface="KB3JustAQuickNote" panose="020006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493" y="952725"/>
            <a:ext cx="26562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Your digestive system helps your body use the food you eat. </a:t>
            </a:r>
          </a:p>
          <a:p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What do you think you might learn about in this book? Write down </a:t>
            </a:r>
            <a:r>
              <a:rPr lang="en-GB" sz="1400" b="1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3</a:t>
            </a: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 things. </a:t>
            </a: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5184" y="2892203"/>
            <a:ext cx="31077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Read p 8-9. Look at the diagram. Digestion starts in the mouth. </a:t>
            </a:r>
          </a:p>
          <a:p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Draw a picture of what happens when you eat food. Label 4 things on your diagram. </a:t>
            </a:r>
          </a:p>
          <a:p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1. What makes food easy to swallow?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474" y="3014204"/>
            <a:ext cx="32384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Look at p 6-7. Before reading: 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What do you think you will learn about in this chapter? </a:t>
            </a:r>
          </a:p>
          <a:p>
            <a:pPr marL="342900" indent="-342900">
              <a:buAutoNum type="arabicPeriod"/>
            </a:pP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After reading: 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Why is it important to eat fruit?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What does fibre do? 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What do vitamins do?  </a:t>
            </a:r>
          </a:p>
          <a:p>
            <a:endParaRPr lang="en-GB" sz="1400" dirty="0" smtClean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1916" y="576472"/>
            <a:ext cx="2758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Before Reading</a:t>
            </a:r>
            <a:endParaRPr lang="en-GB" sz="20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5858" y="2632770"/>
            <a:ext cx="2810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Picture This! </a:t>
            </a:r>
            <a:endParaRPr lang="en-GB" sz="20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8028" y="583389"/>
            <a:ext cx="3091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Why do we Eat Chapter</a:t>
            </a:r>
            <a:endParaRPr lang="en-GB" sz="16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9174" y="856845"/>
            <a:ext cx="32384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Look at p 4-5. Before reading: </a:t>
            </a:r>
          </a:p>
          <a:p>
            <a:pPr marL="342900" indent="-342900">
              <a:buAutoNum type="arabicPeriod"/>
            </a:pPr>
            <a:r>
              <a:rPr lang="en-GB" sz="13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What do you think you will learn about in this chapter? </a:t>
            </a:r>
          </a:p>
          <a:p>
            <a:pPr marL="342900" indent="-342900">
              <a:buAutoNum type="arabicPeriod"/>
            </a:pPr>
            <a:endParaRPr lang="en-GB" sz="13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r>
              <a:rPr lang="en-GB" sz="13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After reading: </a:t>
            </a:r>
          </a:p>
          <a:p>
            <a:r>
              <a:rPr lang="en-GB" sz="13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2. What are 2 foods that help us grow? </a:t>
            </a:r>
          </a:p>
          <a:p>
            <a:r>
              <a:rPr lang="en-GB" sz="13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3. What are 2 foods give us energy?</a:t>
            </a:r>
            <a:endParaRPr lang="en-GB" sz="1400" dirty="0" smtClean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90814" y="583389"/>
            <a:ext cx="3463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What is Digestion Chapter</a:t>
            </a:r>
            <a:endParaRPr lang="en-GB" sz="16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4204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K26AlphaABC" panose="02000500000000000000" pitchFamily="2" charset="0"/>
              </a:rPr>
              <a:t>1</a:t>
            </a:r>
            <a:endParaRPr lang="en-GB" dirty="0">
              <a:latin typeface="K26AlphaABC" panose="020005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49512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66649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4204" y="272227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4608" y="2744134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85338" y="2663548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4204" y="490125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11152" y="489100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85338" y="4899353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55756" y="4863201"/>
            <a:ext cx="2710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Picture This!</a:t>
            </a:r>
            <a:endParaRPr lang="en-GB" sz="20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37181" y="5130924"/>
            <a:ext cx="3163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Look at the diagram on p 19.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Draw a picture of the large and small intestines. Label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Draw the blood vessels. Label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</a:t>
            </a: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rite down what these blood vessels do.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49211" y="4906396"/>
            <a:ext cx="2987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End of the Journey Chapter</a:t>
            </a:r>
            <a:endParaRPr lang="en-GB" sz="16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52985" y="922656"/>
            <a:ext cx="32460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Look at p. 2-3. Before reading: 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What do you think you will learn about in this chapter? </a:t>
            </a:r>
          </a:p>
          <a:p>
            <a:pPr marL="342900" indent="-342900">
              <a:buAutoNum type="arabicPeriod"/>
            </a:pP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After reading: </a:t>
            </a:r>
          </a:p>
          <a:p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2. What is digestion? </a:t>
            </a:r>
          </a:p>
          <a:p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52971" y="4928478"/>
            <a:ext cx="2405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Read Closely! </a:t>
            </a:r>
            <a:endParaRPr lang="en-GB" sz="16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5832" y="5294482"/>
            <a:ext cx="3195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What does your stomach do to food? 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When food leaves your stomach, where does it go? 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What does your pancreas do to food in the small intestines? 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What does your liver do? </a:t>
            </a:r>
          </a:p>
          <a:p>
            <a:endParaRPr lang="en-GB" sz="1400" dirty="0" smtClean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pPr marL="342900" indent="-342900">
              <a:buAutoNum type="arabicPeriod"/>
            </a:pPr>
            <a:endParaRPr lang="en-GB" sz="1400" dirty="0" smtClean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99377" y="5148651"/>
            <a:ext cx="3436379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Look at p 18-19. Before reading:</a:t>
            </a:r>
          </a:p>
          <a:p>
            <a:pPr marL="342900" indent="-342900">
              <a:buAutoNum type="arabicPeriod"/>
            </a:pPr>
            <a:r>
              <a:rPr lang="en-GB" sz="13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What do you think you will learn about in this chapter? </a:t>
            </a:r>
          </a:p>
          <a:p>
            <a:pPr marL="342900" indent="-342900">
              <a:buAutoNum type="arabicPeriod"/>
            </a:pPr>
            <a:endParaRPr lang="en-GB" sz="13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r>
              <a:rPr lang="en-GB" sz="13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After reading:</a:t>
            </a:r>
          </a:p>
          <a:p>
            <a:r>
              <a:rPr lang="en-GB" sz="13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2. What happens to water from the digestive juices in the large intestines?</a:t>
            </a:r>
          </a:p>
          <a:p>
            <a:r>
              <a:rPr lang="en-GB" sz="13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3. Why does your blood need water? </a:t>
            </a:r>
          </a:p>
          <a:p>
            <a:r>
              <a:rPr lang="en-GB" sz="13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4. How much of your body is water? </a:t>
            </a:r>
          </a:p>
          <a:p>
            <a:endParaRPr lang="en-GB" sz="1400" dirty="0" smtClean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3905" y="2737666"/>
            <a:ext cx="3091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Eat your Greens Chapter</a:t>
            </a:r>
            <a:endParaRPr lang="en-GB" sz="16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5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08489" y="489479"/>
          <a:ext cx="9612000" cy="65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46913" y="2813983"/>
            <a:ext cx="31351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KB3JustAQuickNote" panose="02000603000000000000" pitchFamily="2" charset="0"/>
                <a:ea typeface="KB3JustAQuickNote" panose="02000603000000000000" pitchFamily="2" charset="0"/>
              </a:rPr>
              <a:t>The Digestive System</a:t>
            </a:r>
          </a:p>
          <a:p>
            <a:pPr algn="ctr"/>
            <a:r>
              <a:rPr lang="en-GB" sz="2000" b="1" dirty="0" smtClean="0">
                <a:latin typeface="KB3JustAQuickNote" panose="02000603000000000000" pitchFamily="2" charset="0"/>
                <a:ea typeface="KB3JustAQuickNote" panose="02000603000000000000" pitchFamily="2" charset="0"/>
              </a:rPr>
              <a:t>Success Criteria</a:t>
            </a:r>
            <a:endParaRPr lang="en-GB" sz="2000" b="1" dirty="0">
              <a:latin typeface="KB3JustAQuickNote" panose="02000603000000000000" pitchFamily="2" charset="0"/>
              <a:ea typeface="KB3JustAQuickNote" panose="020006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384" y="912629"/>
            <a:ext cx="26562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I 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Use the title, book blurb and pictures to predict what my book will be 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Write down 3 predictions</a:t>
            </a: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1916" y="576472"/>
            <a:ext cx="2758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Before Reading</a:t>
            </a:r>
            <a:endParaRPr lang="en-GB" sz="20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5858" y="2632770"/>
            <a:ext cx="2810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Picture This! </a:t>
            </a:r>
            <a:endParaRPr lang="en-GB" sz="20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8028" y="583389"/>
            <a:ext cx="3091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Why do we Eat Chapter</a:t>
            </a:r>
            <a:endParaRPr lang="en-GB" sz="16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90814" y="583389"/>
            <a:ext cx="3463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What is Digestion Chapter</a:t>
            </a:r>
            <a:endParaRPr lang="en-GB" sz="16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4204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K26AlphaABC" panose="02000500000000000000" pitchFamily="2" charset="0"/>
              </a:rPr>
              <a:t>1</a:t>
            </a:r>
            <a:endParaRPr lang="en-GB" dirty="0">
              <a:latin typeface="K26AlphaABC" panose="020005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49512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66649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4204" y="272227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4608" y="2744134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85338" y="2663548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4204" y="490125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11152" y="489100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85338" y="4899353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55756" y="4863201"/>
            <a:ext cx="2710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Picture This!</a:t>
            </a:r>
            <a:endParaRPr lang="en-GB" sz="20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49211" y="4906396"/>
            <a:ext cx="2987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End of the Journey Chapter</a:t>
            </a:r>
            <a:endParaRPr lang="en-GB" sz="16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52971" y="4928478"/>
            <a:ext cx="2405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Read Closely! </a:t>
            </a:r>
            <a:endParaRPr lang="en-GB" sz="16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5832" y="5294482"/>
            <a:ext cx="3195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I 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Read my text carefully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Answer questions about my text using complete sentences</a:t>
            </a:r>
          </a:p>
          <a:p>
            <a:pPr marL="342900" indent="-342900">
              <a:buAutoNum type="arabicPeriod"/>
            </a:pPr>
            <a:endParaRPr lang="en-GB" sz="1400" dirty="0" smtClean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818" y="4281106"/>
            <a:ext cx="705301" cy="58834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34" y="2083467"/>
            <a:ext cx="696779" cy="60697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72" y="2090144"/>
            <a:ext cx="696779" cy="60697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58" y="2090144"/>
            <a:ext cx="679064" cy="59154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63905" y="2737666"/>
            <a:ext cx="3091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Eat your Greens Chapter</a:t>
            </a:r>
            <a:endParaRPr lang="en-GB" sz="16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34" y="4281106"/>
            <a:ext cx="692387" cy="6031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72" y="6491488"/>
            <a:ext cx="672692" cy="58599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58" y="6497788"/>
            <a:ext cx="694931" cy="57969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897207" y="863662"/>
            <a:ext cx="26562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I 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Use the title and pictures to predict what I will learn 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Answer a question about my chapter</a:t>
            </a: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29704" y="821174"/>
            <a:ext cx="26562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I 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Use the title and pictures to predict what I will learn 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Answer questions about my chapter</a:t>
            </a: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4204" y="3040373"/>
            <a:ext cx="26562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I 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Use the title and pictures to predict what I will learn 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Answer questions about my chapter</a:t>
            </a: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27908" y="2951529"/>
            <a:ext cx="26562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I 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Visualise what I am learning 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Draw a picture of part of my digestive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Label my picture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Answer a question</a:t>
            </a: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81451" y="5261009"/>
            <a:ext cx="26562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I 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Use the title and pictures to predict what I will learn 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Answer questions about my chapter</a:t>
            </a: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96273" y="5255739"/>
            <a:ext cx="26562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I 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Visualise what I am learning 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Draw a picture of part of my digestive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Label my picture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K26AlphaABC" panose="02000500000000000000" pitchFamily="2" charset="0"/>
                <a:ea typeface="KB3PurplePetals" panose="02000603000000000000" pitchFamily="2" charset="0"/>
              </a:rPr>
              <a:t>Answer a question</a:t>
            </a: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561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1575</TotalTime>
  <Words>567</Words>
  <Application>Microsoft Office PowerPoint</Application>
  <PresentationFormat>Custom</PresentationFormat>
  <Paragraphs>108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KB3JustAQuickNote</vt:lpstr>
      <vt:lpstr>Arial</vt:lpstr>
      <vt:lpstr>K26AlphaABC</vt:lpstr>
      <vt:lpstr>Calibri</vt:lpstr>
      <vt:lpstr>Calibri Light</vt:lpstr>
      <vt:lpstr>KB3PurplePetals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Johnston</dc:creator>
  <cp:lastModifiedBy>Carolyn Johnston</cp:lastModifiedBy>
  <cp:revision>28</cp:revision>
  <cp:lastPrinted>2015-09-19T12:03:39Z</cp:lastPrinted>
  <dcterms:created xsi:type="dcterms:W3CDTF">2015-08-22T11:12:22Z</dcterms:created>
  <dcterms:modified xsi:type="dcterms:W3CDTF">2016-02-06T17:49:45Z</dcterms:modified>
</cp:coreProperties>
</file>